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12192000" cy="6858000"/>
  <p:notesSz cx="6858000" cy="910748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5" userDrawn="1">
          <p15:clr>
            <a:srgbClr val="A4A3A4"/>
          </p15:clr>
        </p15:guide>
        <p15:guide id="2" pos="7396" userDrawn="1">
          <p15:clr>
            <a:srgbClr val="A4A3A4"/>
          </p15:clr>
        </p15:guide>
        <p15:guide id="3" pos="5717" userDrawn="1">
          <p15:clr>
            <a:srgbClr val="A4A3A4"/>
          </p15:clr>
        </p15:guide>
        <p15:guide id="4" pos="437" userDrawn="1">
          <p15:clr>
            <a:srgbClr val="A4A3A4"/>
          </p15:clr>
        </p15:guide>
        <p15:guide id="5" pos="12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e Ann Lommers-Johnson" initials="" lastIdx="10" clrIdx="0"/>
  <p:cmAuthor id="1" name="v-debuye" initials="" lastIdx="16" clrIdx="1"/>
  <p:cmAuthor id="2" name="a-ellenc" initials="" lastIdx="9" clrIdx="2"/>
  <p:cmAuthor id="3" name="a-bumont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73D"/>
    <a:srgbClr val="488AC0"/>
    <a:srgbClr val="1D7BE0"/>
    <a:srgbClr val="E24600"/>
    <a:srgbClr val="3BABFF"/>
    <a:srgbClr val="BE2A02"/>
    <a:srgbClr val="E89720"/>
    <a:srgbClr val="000000"/>
    <a:srgbClr val="30628C"/>
    <a:srgbClr val="356E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4" autoAdjust="0"/>
    <p:restoredTop sz="93085" autoAdjust="0"/>
  </p:normalViewPr>
  <p:slideViewPr>
    <p:cSldViewPr snapToGrid="0">
      <p:cViewPr varScale="1">
        <p:scale>
          <a:sx n="62" d="100"/>
          <a:sy n="62" d="100"/>
        </p:scale>
        <p:origin x="547" y="62"/>
      </p:cViewPr>
      <p:guideLst>
        <p:guide orient="horz" pos="1155"/>
        <p:guide pos="7396"/>
        <p:guide pos="5717"/>
        <p:guide pos="437"/>
        <p:guide pos="1269"/>
      </p:guideLst>
    </p:cSldViewPr>
  </p:slideViewPr>
  <p:outlineViewPr>
    <p:cViewPr>
      <p:scale>
        <a:sx n="33" d="100"/>
        <a:sy n="33" d="100"/>
      </p:scale>
      <p:origin x="0" y="53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2760" y="-96"/>
      </p:cViewPr>
      <p:guideLst>
        <p:guide orient="horz" pos="286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BA9E1F-8F7A-2C4B-BEBD-C00F90E9D56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68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3700" y="682625"/>
            <a:ext cx="6070600" cy="3416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5938"/>
            <a:ext cx="5486400" cy="409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0288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8E9AE1-EC9A-9643-8FE6-0C428BF278A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577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flip="none" rotWithShape="1">
          <a:gsLst>
            <a:gs pos="0">
              <a:schemeClr val="tx2"/>
            </a:gs>
            <a:gs pos="100000">
              <a:srgbClr val="1D7BE0"/>
            </a:gs>
            <a:gs pos="57000">
              <a:schemeClr val="tx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26534" y="3038475"/>
            <a:ext cx="8398933" cy="1689100"/>
          </a:xfrm>
        </p:spPr>
        <p:txBody>
          <a:bodyPr wrap="square"/>
          <a:lstStyle>
            <a:lvl1pPr marL="0" indent="0" algn="r">
              <a:buFont typeface="Wingdings 3" charset="0"/>
              <a:buNone/>
              <a:defRPr sz="3200">
                <a:solidFill>
                  <a:srgbClr val="488AC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14698" name="Line 10"/>
          <p:cNvSpPr>
            <a:spLocks noChangeShapeType="1"/>
          </p:cNvSpPr>
          <p:nvPr userDrawn="1"/>
        </p:nvSpPr>
        <p:spPr bwMode="auto">
          <a:xfrm flipH="1">
            <a:off x="9278111" y="865632"/>
            <a:ext cx="1" cy="4931664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 bwMode="auto">
          <a:xfrm>
            <a:off x="-135467" y="2882900"/>
            <a:ext cx="12462933" cy="0"/>
          </a:xfrm>
          <a:prstGeom prst="line">
            <a:avLst/>
          </a:prstGeom>
          <a:solidFill>
            <a:schemeClr val="bg1">
              <a:alpha val="45000"/>
            </a:schemeClr>
          </a:solidFill>
          <a:ln w="9525" cap="flat" cmpd="sng" algn="ctr">
            <a:solidFill>
              <a:srgbClr val="EE873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 userDrawn="1"/>
        </p:nvSpPr>
        <p:spPr>
          <a:xfrm>
            <a:off x="0" y="6531504"/>
            <a:ext cx="12192000" cy="326496"/>
          </a:xfrm>
          <a:prstGeom prst="rect">
            <a:avLst/>
          </a:prstGeom>
          <a:solidFill>
            <a:schemeClr val="tx2">
              <a:alpha val="1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26533" y="6562580"/>
            <a:ext cx="6197600" cy="29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0" i="0" kern="0" spc="23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FFFFFF"/>
                </a:solidFill>
              </a:rPr>
              <a:t>LESA Center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 userDrawn="1"/>
        </p:nvSpPr>
        <p:spPr bwMode="auto">
          <a:xfrm>
            <a:off x="169335" y="6565900"/>
            <a:ext cx="62653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b="0" i="0" kern="120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6534" y="2188387"/>
            <a:ext cx="8352367" cy="553998"/>
          </a:xfrm>
        </p:spPr>
        <p:txBody>
          <a:bodyPr wrap="square" rIns="0" anchor="b" anchorCtr="0">
            <a:spAutoFit/>
          </a:bodyPr>
          <a:lstStyle>
            <a:lvl1pPr marL="0" indent="0" algn="r">
              <a:buNone/>
              <a:defRPr sz="3600" cap="all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320040" indent="0">
              <a:buNone/>
              <a:defRPr>
                <a:solidFill>
                  <a:schemeClr val="bg1"/>
                </a:solidFill>
              </a:defRPr>
            </a:lvl2pPr>
            <a:lvl3pPr marL="54864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80"/>
          <a:stretch/>
        </p:blipFill>
        <p:spPr>
          <a:xfrm>
            <a:off x="9530756" y="1183149"/>
            <a:ext cx="2138408" cy="1086329"/>
          </a:xfrm>
          <a:prstGeom prst="rect">
            <a:avLst/>
          </a:prstGeom>
        </p:spPr>
      </p:pic>
      <p:sp>
        <p:nvSpPr>
          <p:cNvPr id="15" name="Rectangle 4"/>
          <p:cNvSpPr txBox="1">
            <a:spLocks noChangeArrowheads="1"/>
          </p:cNvSpPr>
          <p:nvPr userDrawn="1"/>
        </p:nvSpPr>
        <p:spPr bwMode="auto">
          <a:xfrm>
            <a:off x="8639909" y="6562580"/>
            <a:ext cx="3202841" cy="29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0" spc="20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900" spc="0" dirty="0" smtClean="0">
                <a:solidFill>
                  <a:schemeClr val="bg1"/>
                </a:solidFill>
              </a:rPr>
              <a:t>Copyright 2020</a:t>
            </a:r>
            <a:r>
              <a:rPr lang="en-US" sz="900" spc="0" baseline="0" dirty="0" smtClean="0">
                <a:solidFill>
                  <a:schemeClr val="bg1"/>
                </a:solidFill>
              </a:rPr>
              <a:t>  </a:t>
            </a:r>
            <a:r>
              <a:rPr lang="en-US" sz="900" spc="0" dirty="0" smtClean="0">
                <a:solidFill>
                  <a:schemeClr val="bg1"/>
                </a:solidFill>
              </a:rPr>
              <a:t>Rensselaer</a:t>
            </a:r>
            <a:r>
              <a:rPr lang="en-US" sz="900" spc="0" baseline="0" dirty="0" smtClean="0">
                <a:solidFill>
                  <a:schemeClr val="bg1"/>
                </a:solidFill>
              </a:rPr>
              <a:t> Polytechnic Institute</a:t>
            </a:r>
            <a:endParaRPr lang="en-US" sz="900" spc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97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Background General Content">
    <p:bg>
      <p:bgPr>
        <a:gradFill flip="none" rotWithShape="1">
          <a:gsLst>
            <a:gs pos="0">
              <a:schemeClr val="tx2"/>
            </a:gs>
            <a:gs pos="100000">
              <a:srgbClr val="1D7BE0"/>
            </a:gs>
            <a:gs pos="57000">
              <a:schemeClr val="tx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Rectangle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599016" y="1733549"/>
            <a:ext cx="10993968" cy="3926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290513" indent="-290513">
              <a:spcAft>
                <a:spcPts val="0"/>
              </a:spcAft>
              <a:defRPr b="0">
                <a:solidFill>
                  <a:srgbClr val="488AC0"/>
                </a:solidFill>
              </a:defRPr>
            </a:lvl1pPr>
            <a:lvl2pPr marL="571500" indent="-228600">
              <a:spcAft>
                <a:spcPts val="0"/>
              </a:spcAft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 marL="747713" indent="-176213">
              <a:spcAft>
                <a:spcPts val="0"/>
              </a:spcAft>
              <a:buClr>
                <a:srgbClr val="EE873D"/>
              </a:buClr>
              <a:defRPr>
                <a:solidFill>
                  <a:srgbClr val="EE873D"/>
                </a:solidFill>
              </a:defRPr>
            </a:lvl3pPr>
            <a:lvl4pPr marL="976313" indent="-228600">
              <a:spcAft>
                <a:spcPts val="0"/>
              </a:spcAft>
              <a:buClr>
                <a:schemeClr val="bg1">
                  <a:lumMod val="75000"/>
                </a:schemeClr>
              </a:buClr>
              <a:defRPr>
                <a:solidFill>
                  <a:schemeClr val="bg1">
                    <a:lumMod val="65000"/>
                  </a:schemeClr>
                </a:solidFill>
              </a:defRPr>
            </a:lvl4pPr>
            <a:lvl5pPr>
              <a:spcAft>
                <a:spcPts val="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6534" y="680607"/>
            <a:ext cx="10967589" cy="43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4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6531504"/>
            <a:ext cx="12192000" cy="326496"/>
          </a:xfrm>
          <a:prstGeom prst="rect">
            <a:avLst/>
          </a:prstGeom>
          <a:solidFill>
            <a:schemeClr val="tx2">
              <a:alpha val="1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626533" y="6562580"/>
            <a:ext cx="6197600" cy="29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0" i="0" kern="0" spc="23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FFFFFF"/>
                </a:solidFill>
              </a:rPr>
              <a:t>LESA Center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 userDrawn="1"/>
        </p:nvSpPr>
        <p:spPr bwMode="auto">
          <a:xfrm>
            <a:off x="169335" y="6565900"/>
            <a:ext cx="62653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b="0" i="0" kern="120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fld id="{23AD28F0-4C88-B844-9071-9F847510D97D}" type="slidenum">
              <a:rPr lang="en-US" sz="1000" smtClean="0">
                <a:solidFill>
                  <a:srgbClr val="FFFFFF"/>
                </a:solidFill>
              </a:rPr>
              <a:pPr/>
              <a:t>‹#›</a:t>
            </a:fld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rgbClr val="1D7B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34"/>
          <a:stretch/>
        </p:blipFill>
        <p:spPr>
          <a:xfrm>
            <a:off x="10503408" y="5699761"/>
            <a:ext cx="1339342" cy="745470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 bwMode="auto">
          <a:xfrm flipV="1">
            <a:off x="0" y="1129813"/>
            <a:ext cx="12192000" cy="26377"/>
          </a:xfrm>
          <a:prstGeom prst="line">
            <a:avLst/>
          </a:prstGeom>
          <a:solidFill>
            <a:schemeClr val="bg1">
              <a:alpha val="45000"/>
            </a:schemeClr>
          </a:solidFill>
          <a:ln w="63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4"/>
          <p:cNvSpPr txBox="1">
            <a:spLocks noChangeArrowheads="1"/>
          </p:cNvSpPr>
          <p:nvPr userDrawn="1"/>
        </p:nvSpPr>
        <p:spPr bwMode="auto">
          <a:xfrm>
            <a:off x="8639909" y="6562580"/>
            <a:ext cx="3202841" cy="29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0" spc="20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900" spc="0" dirty="0" smtClean="0">
                <a:solidFill>
                  <a:schemeClr val="bg1"/>
                </a:solidFill>
              </a:rPr>
              <a:t>Copyright 2020 Rensselaer</a:t>
            </a:r>
            <a:r>
              <a:rPr lang="en-US" sz="900" spc="0" baseline="0" dirty="0" smtClean="0">
                <a:solidFill>
                  <a:schemeClr val="bg1"/>
                </a:solidFill>
              </a:rPr>
              <a:t> Polytechnic Institute</a:t>
            </a:r>
            <a:endParaRPr lang="en-US" sz="900" spc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781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876" y="523632"/>
            <a:ext cx="10972800" cy="461665"/>
          </a:xfrm>
        </p:spPr>
        <p:txBody>
          <a:bodyPr wrap="square" anchor="ctr" anchorCtr="0">
            <a:spAutoFit/>
          </a:bodyPr>
          <a:lstStyle>
            <a:lvl1pPr>
              <a:lnSpc>
                <a:spcPts val="3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97715" y="1494692"/>
            <a:ext cx="10962216" cy="4220795"/>
          </a:xfrm>
        </p:spPr>
        <p:txBody>
          <a:bodyPr/>
          <a:lstStyle>
            <a:lvl1pPr>
              <a:defRPr>
                <a:solidFill>
                  <a:srgbClr val="1D7BE0"/>
                </a:solidFill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rgbClr val="E24600"/>
              </a:buClr>
              <a:defRPr>
                <a:solidFill>
                  <a:srgbClr val="E24600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89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vi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26533" y="1562100"/>
            <a:ext cx="11057468" cy="3657600"/>
          </a:xfrm>
        </p:spPr>
        <p:txBody>
          <a:bodyPr/>
          <a:lstStyle>
            <a:lvl1pPr marL="0" indent="0">
              <a:buNone/>
              <a:defRPr sz="3200">
                <a:solidFill>
                  <a:srgbClr val="1D7BE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Video/movie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6531" y="5434013"/>
            <a:ext cx="11184468" cy="215444"/>
          </a:xfrm>
        </p:spPr>
        <p:txBody>
          <a:bodyPr wrap="square">
            <a:normAutofit/>
          </a:bodyPr>
          <a:lstStyle>
            <a:lvl1pPr marL="0" indent="0">
              <a:buNone/>
              <a:defRPr sz="1400">
                <a:solidFill>
                  <a:srgbClr val="E246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7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531504"/>
            <a:ext cx="12192000" cy="32649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8406" y="462086"/>
            <a:ext cx="108151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6534" y="1428751"/>
            <a:ext cx="10815188" cy="4267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298938"/>
          </a:xfrm>
          <a:prstGeom prst="rect">
            <a:avLst/>
          </a:prstGeom>
          <a:solidFill>
            <a:srgbClr val="1D7B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626533" y="6562580"/>
            <a:ext cx="6197600" cy="29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0" i="0" kern="0" spc="23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000" dirty="0" smtClean="0">
                <a:solidFill>
                  <a:srgbClr val="FFFFFF"/>
                </a:solidFill>
              </a:rPr>
              <a:t>LESA Center 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8639909" y="6580329"/>
            <a:ext cx="3202841" cy="202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b="0" i="0" kern="0" spc="20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900" spc="0" dirty="0" smtClean="0">
                <a:solidFill>
                  <a:schemeClr val="bg1"/>
                </a:solidFill>
              </a:rPr>
              <a:t>Copyright 2020</a:t>
            </a:r>
            <a:r>
              <a:rPr lang="en-US" sz="900" spc="0" baseline="0" dirty="0" smtClean="0">
                <a:solidFill>
                  <a:schemeClr val="bg1"/>
                </a:solidFill>
              </a:rPr>
              <a:t>  </a:t>
            </a:r>
            <a:r>
              <a:rPr lang="en-US" sz="900" spc="0" dirty="0" smtClean="0">
                <a:solidFill>
                  <a:schemeClr val="bg1"/>
                </a:solidFill>
              </a:rPr>
              <a:t>Rensselaer</a:t>
            </a:r>
            <a:r>
              <a:rPr lang="en-US" sz="900" spc="0" baseline="0" dirty="0" smtClean="0">
                <a:solidFill>
                  <a:schemeClr val="bg1"/>
                </a:solidFill>
              </a:rPr>
              <a:t> Polytechnic Institute</a:t>
            </a:r>
            <a:endParaRPr lang="en-US" sz="900" spc="0" dirty="0">
              <a:solidFill>
                <a:schemeClr val="bg1"/>
              </a:solidFill>
            </a:endParaRPr>
          </a:p>
        </p:txBody>
      </p:sp>
      <p:sp>
        <p:nvSpPr>
          <p:cNvPr id="18" name="Rectangle 6"/>
          <p:cNvSpPr txBox="1">
            <a:spLocks noChangeArrowheads="1"/>
          </p:cNvSpPr>
          <p:nvPr/>
        </p:nvSpPr>
        <p:spPr bwMode="auto">
          <a:xfrm>
            <a:off x="169335" y="6565900"/>
            <a:ext cx="62653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b="0" i="0" kern="1200">
                <a:solidFill>
                  <a:schemeClr val="tx1"/>
                </a:solidFill>
                <a:latin typeface="Arial Narrow"/>
                <a:ea typeface="ＭＳ Ｐゴシック" charset="0"/>
                <a:cs typeface="Arial Narrow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fld id="{23AD28F0-4C88-B844-9071-9F847510D97D}" type="slidenum">
              <a:rPr lang="en-US" sz="1000" b="1" smtClean="0">
                <a:solidFill>
                  <a:srgbClr val="FFFFFF"/>
                </a:solidFill>
              </a:rPr>
              <a:pPr/>
              <a:t>‹#›</a:t>
            </a:fld>
            <a:endParaRPr lang="en-US" sz="1000" b="1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1107832"/>
            <a:ext cx="12192000" cy="26377"/>
          </a:xfrm>
          <a:prstGeom prst="line">
            <a:avLst/>
          </a:prstGeom>
          <a:solidFill>
            <a:schemeClr val="bg1">
              <a:alpha val="45000"/>
            </a:schemeClr>
          </a:solidFill>
          <a:ln w="63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34"/>
          <a:stretch/>
        </p:blipFill>
        <p:spPr>
          <a:xfrm>
            <a:off x="10503408" y="5696233"/>
            <a:ext cx="1339342" cy="7454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7" r:id="rId2"/>
    <p:sldLayoutId id="2147483676" r:id="rId3"/>
    <p:sldLayoutId id="2147483683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600" spc="90">
          <a:solidFill>
            <a:srgbClr val="000000"/>
          </a:solidFill>
          <a:latin typeface="Arial Narrow"/>
          <a:ea typeface="+mj-ea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74320" indent="-274320" algn="l" rtl="0" eaLnBrk="1" fontAlgn="base" hangingPunct="1">
        <a:spcBef>
          <a:spcPts val="0"/>
        </a:spcBef>
        <a:spcAft>
          <a:spcPts val="900"/>
        </a:spcAft>
        <a:buClr>
          <a:srgbClr val="1D7BE0"/>
        </a:buClr>
        <a:buSzPct val="75000"/>
        <a:buFont typeface="Wingdings 3" charset="0"/>
        <a:buChar char=""/>
        <a:defRPr sz="2600">
          <a:solidFill>
            <a:srgbClr val="1D7BE0"/>
          </a:solidFill>
          <a:latin typeface="+mn-lt"/>
          <a:ea typeface="+mn-ea"/>
          <a:cs typeface="+mn-cs"/>
        </a:defRPr>
      </a:lvl1pPr>
      <a:lvl2pPr marL="548640" indent="-228600" algn="l" rtl="0" eaLnBrk="1" fontAlgn="base" hangingPunct="1">
        <a:spcBef>
          <a:spcPts val="0"/>
        </a:spcBef>
        <a:spcAft>
          <a:spcPts val="600"/>
        </a:spcAft>
        <a:buClr>
          <a:srgbClr val="EE873D"/>
        </a:buClr>
        <a:buSzPct val="100000"/>
        <a:buFont typeface="Wingdings" charset="0"/>
        <a:buChar char="§"/>
        <a:defRPr sz="2400">
          <a:solidFill>
            <a:schemeClr val="tx1">
              <a:lumMod val="75000"/>
              <a:lumOff val="25000"/>
            </a:schemeClr>
          </a:solidFill>
          <a:latin typeface="+mn-lt"/>
          <a:ea typeface="+mn-ea"/>
        </a:defRPr>
      </a:lvl2pPr>
      <a:lvl3pPr marL="777240" indent="-228600" algn="l" rtl="0" eaLnBrk="1" fontAlgn="base" hangingPunct="1">
        <a:spcBef>
          <a:spcPts val="0"/>
        </a:spcBef>
        <a:spcAft>
          <a:spcPts val="300"/>
        </a:spcAft>
        <a:buClr>
          <a:schemeClr val="folHlink"/>
        </a:buClr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005840" indent="-228600" algn="l" rtl="0" eaLnBrk="1" fontAlgn="base" hangingPunct="1">
        <a:spcBef>
          <a:spcPts val="0"/>
        </a:spcBef>
        <a:spcAft>
          <a:spcPts val="300"/>
        </a:spcAft>
        <a:buClr>
          <a:schemeClr val="tx1"/>
        </a:buClr>
        <a:buChar char="•"/>
        <a:defRPr sz="2000">
          <a:solidFill>
            <a:schemeClr val="tx1">
              <a:lumMod val="75000"/>
              <a:lumOff val="25000"/>
            </a:schemeClr>
          </a:solidFill>
          <a:latin typeface="+mn-lt"/>
          <a:ea typeface="+mn-ea"/>
        </a:defRPr>
      </a:lvl4pPr>
      <a:lvl5pPr marL="1234440" indent="-228600" algn="l" rtl="0" eaLnBrk="1" fontAlgn="base" hangingPunct="1">
        <a:spcBef>
          <a:spcPts val="0"/>
        </a:spcBef>
        <a:spcAft>
          <a:spcPts val="300"/>
        </a:spcAft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es.org/lighting-education-facility-showcase/lesa/plant-science-precise-wavelength-tuning-for-optimal-growth/" TargetMode="External"/><Relationship Id="rId13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12" Type="http://schemas.openxmlformats.org/officeDocument/2006/relationships/hyperlink" Target="https://www.ies.org/lighting-education-facility-showcase/lesa/cognition-interactive-realities/" TargetMode="External"/><Relationship Id="rId2" Type="http://schemas.openxmlformats.org/officeDocument/2006/relationships/hyperlink" Target="https://www.ies.org/lighting-education-facility-showcase/lesa/lighting-enabled-systems-and-application-rpi/" TargetMode="External"/><Relationship Id="rId16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ies.org/lighting-education-facility-showcase/lesa/control-systems-for-circadian-rhythm/" TargetMode="External"/><Relationship Id="rId11" Type="http://schemas.openxmlformats.org/officeDocument/2006/relationships/image" Target="../media/image6.jpg"/><Relationship Id="rId5" Type="http://schemas.openxmlformats.org/officeDocument/2006/relationships/image" Target="../media/image3.jpg"/><Relationship Id="rId15" Type="http://schemas.openxmlformats.org/officeDocument/2006/relationships/image" Target="../media/image8.jpg"/><Relationship Id="rId10" Type="http://schemas.openxmlformats.org/officeDocument/2006/relationships/hyperlink" Target="https://www.ies.org/lighting-education-facility-showcase/lesa/plant-science-growth-for-the-future/" TargetMode="External"/><Relationship Id="rId4" Type="http://schemas.openxmlformats.org/officeDocument/2006/relationships/hyperlink" Target="https://www.ies.org/lighting-education-facility-showcase/lesa/efficient-buildings-integrated-building-environment-management/" TargetMode="External"/><Relationship Id="rId9" Type="http://schemas.openxmlformats.org/officeDocument/2006/relationships/image" Target="../media/image5.jpg"/><Relationship Id="rId14" Type="http://schemas.openxmlformats.org/officeDocument/2006/relationships/hyperlink" Target="https://www.ies.org/lighting-education-facility-showcase/lesa/vlc-communication-unlimited-bandwidth-asif-chowdhur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838" y="383060"/>
            <a:ext cx="10952838" cy="602238"/>
          </a:xfrm>
        </p:spPr>
        <p:txBody>
          <a:bodyPr>
            <a:noAutofit/>
          </a:bodyPr>
          <a:lstStyle/>
          <a:p>
            <a:pPr algn="ctr">
              <a:lnSpc>
                <a:spcPts val="3400"/>
              </a:lnSpc>
            </a:pPr>
            <a:r>
              <a:rPr lang="en-US" sz="3000" dirty="0" smtClean="0"/>
              <a:t>Lighting Enabled Systems &amp; Applications (LESA)Center</a:t>
            </a:r>
            <a:endParaRPr lang="en-US" sz="3000" dirty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0" t="8734" r="7526" b="25151"/>
          <a:stretch/>
        </p:blipFill>
        <p:spPr>
          <a:xfrm>
            <a:off x="179792" y="1169237"/>
            <a:ext cx="3804363" cy="1697531"/>
          </a:xfrm>
          <a:prstGeom prst="rect">
            <a:avLst/>
          </a:prstGeom>
        </p:spPr>
      </p:pic>
      <p:pic>
        <p:nvPicPr>
          <p:cNvPr id="6" name="Picture 5">
            <a:hlinkClick r:id="rId4"/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12" r="5794" b="23368"/>
          <a:stretch/>
        </p:blipFill>
        <p:spPr>
          <a:xfrm>
            <a:off x="4210124" y="1138175"/>
            <a:ext cx="3833654" cy="1685434"/>
          </a:xfrm>
          <a:prstGeom prst="rect">
            <a:avLst/>
          </a:prstGeom>
        </p:spPr>
      </p:pic>
      <p:pic>
        <p:nvPicPr>
          <p:cNvPr id="7" name="Picture 6">
            <a:hlinkClick r:id="rId6"/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1" t="13162" r="5267" b="23068"/>
          <a:stretch/>
        </p:blipFill>
        <p:spPr>
          <a:xfrm>
            <a:off x="8269747" y="1138175"/>
            <a:ext cx="3800027" cy="1685434"/>
          </a:xfrm>
          <a:prstGeom prst="rect">
            <a:avLst/>
          </a:prstGeom>
        </p:spPr>
      </p:pic>
      <p:pic>
        <p:nvPicPr>
          <p:cNvPr id="8" name="Picture 7">
            <a:hlinkClick r:id="rId8"/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" t="7073" r="5811" b="22913"/>
          <a:stretch/>
        </p:blipFill>
        <p:spPr>
          <a:xfrm>
            <a:off x="93295" y="4832427"/>
            <a:ext cx="3890860" cy="1696961"/>
          </a:xfrm>
          <a:prstGeom prst="rect">
            <a:avLst/>
          </a:prstGeom>
        </p:spPr>
      </p:pic>
      <p:pic>
        <p:nvPicPr>
          <p:cNvPr id="9" name="Picture 8">
            <a:hlinkClick r:id="rId10"/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0" t="9667" r="5842" b="28034"/>
          <a:stretch/>
        </p:blipFill>
        <p:spPr>
          <a:xfrm>
            <a:off x="4175793" y="4846231"/>
            <a:ext cx="3867985" cy="1683157"/>
          </a:xfrm>
          <a:prstGeom prst="rect">
            <a:avLst/>
          </a:prstGeom>
        </p:spPr>
      </p:pic>
      <p:pic>
        <p:nvPicPr>
          <p:cNvPr id="10" name="Picture 9">
            <a:hlinkClick r:id="rId12"/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0" t="5254" r="4103" b="22812"/>
          <a:stretch/>
        </p:blipFill>
        <p:spPr>
          <a:xfrm>
            <a:off x="179792" y="2976487"/>
            <a:ext cx="3804363" cy="1725690"/>
          </a:xfrm>
          <a:prstGeom prst="rect">
            <a:avLst/>
          </a:prstGeom>
        </p:spPr>
      </p:pic>
      <p:pic>
        <p:nvPicPr>
          <p:cNvPr id="11" name="Picture 10">
            <a:hlinkClick r:id="rId14"/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2" t="9404" r="6368" b="29288"/>
          <a:stretch/>
        </p:blipFill>
        <p:spPr>
          <a:xfrm>
            <a:off x="4231912" y="2965053"/>
            <a:ext cx="3833654" cy="173712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621" y="3421314"/>
            <a:ext cx="1922505" cy="191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2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SA Slide Template Jan2016">
  <a:themeElements>
    <a:clrScheme name="LESA Theme">
      <a:dk1>
        <a:srgbClr val="141313"/>
      </a:dk1>
      <a:lt1>
        <a:srgbClr val="FFFFFF"/>
      </a:lt1>
      <a:dk2>
        <a:srgbClr val="141313"/>
      </a:dk2>
      <a:lt2>
        <a:srgbClr val="FFFFFF"/>
      </a:lt2>
      <a:accent1>
        <a:srgbClr val="0070C0"/>
      </a:accent1>
      <a:accent2>
        <a:srgbClr val="EE873D"/>
      </a:accent2>
      <a:accent3>
        <a:srgbClr val="3589B6"/>
      </a:accent3>
      <a:accent4>
        <a:srgbClr val="7FBAD9"/>
      </a:accent4>
      <a:accent5>
        <a:srgbClr val="7BA03B"/>
      </a:accent5>
      <a:accent6>
        <a:srgbClr val="6B787B"/>
      </a:accent6>
      <a:hlink>
        <a:srgbClr val="1D7BE0"/>
      </a:hlink>
      <a:folHlink>
        <a:srgbClr val="A5A5A5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45000"/>
          </a:scheme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solidFill>
          <a:schemeClr val="bg1">
            <a:alpha val="45000"/>
          </a:schemeClr>
        </a:solidFill>
        <a:ln w="6350" cap="flat" cmpd="sng" algn="ctr">
          <a:solidFill>
            <a:schemeClr val="accent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lIns="0" tIns="0" rIns="0" rtlCol="0">
        <a:spAutoFit/>
      </a:bodyPr>
      <a:lstStyle>
        <a:defPPr algn="l">
          <a:defRPr sz="2400" dirty="0" smtClean="0">
            <a:solidFill>
              <a:schemeClr val="tx2"/>
            </a:solidFill>
            <a:latin typeface="+mj-lt"/>
          </a:defRPr>
        </a:defPPr>
      </a:lstStyle>
    </a:txDef>
  </a:objectDefaults>
  <a:extraClrSchemeLst>
    <a:extraClrScheme>
      <a:clrScheme name="1_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LESA Slide Template Jan2016</Template>
  <TotalTime>42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Arial Narrow</vt:lpstr>
      <vt:lpstr>Wingdings</vt:lpstr>
      <vt:lpstr>Wingdings 3</vt:lpstr>
      <vt:lpstr>LESA Slide Template Jan2016</vt:lpstr>
      <vt:lpstr>Lighting Enabled Systems &amp; Applications (LESA)Center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</dc:creator>
  <cp:lastModifiedBy>Administrator</cp:lastModifiedBy>
  <cp:revision>16</cp:revision>
  <dcterms:created xsi:type="dcterms:W3CDTF">2018-02-07T20:48:33Z</dcterms:created>
  <dcterms:modified xsi:type="dcterms:W3CDTF">2020-03-19T19:26:41Z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TC012304801033</vt:lpwstr>
  </property>
</Properties>
</file>